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3" r:id="rId6"/>
    <p:sldId id="272" r:id="rId7"/>
    <p:sldId id="274" r:id="rId8"/>
    <p:sldId id="276" r:id="rId9"/>
    <p:sldId id="271" r:id="rId10"/>
    <p:sldId id="275" r:id="rId11"/>
    <p:sldId id="277" r:id="rId12"/>
    <p:sldId id="263" r:id="rId1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envenue" id="{E75E278A-FF0E-49A4-B170-79828D63BBAD}">
          <p14:sldIdLst>
            <p14:sldId id="256"/>
            <p14:sldId id="273"/>
            <p14:sldId id="272"/>
            <p14:sldId id="274"/>
            <p14:sldId id="276"/>
            <p14:sldId id="271"/>
            <p14:sldId id="275"/>
            <p14:sldId id="277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38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undo custSel modSld modMainMaster modNotesMaster modHandout">
      <pc:chgData name="Fake Test User" userId="SID-0" providerId="Test" clId="FakeClientId" dt="2019-08-05T02:47:41.727" v="95"/>
      <pc:docMkLst>
        <pc:docMk/>
      </pc:docMkLst>
      <pc:sldChg chg="modSp mod modNotes">
        <pc:chgData name="Fake Test User" userId="SID-0" providerId="Test" clId="FakeClientId" dt="2019-08-02T07:56:00.070" v="32" actId="790"/>
        <pc:sldMkLst>
          <pc:docMk/>
          <pc:sldMk cId="2471807738" sldId="256"/>
        </pc:sldMkLst>
        <pc:spChg chg="mod">
          <ac:chgData name="Fake Test User" userId="SID-0" providerId="Test" clId="FakeClientId" dt="2019-08-02T07:56:00.070" v="32" actId="790"/>
          <ac:spMkLst>
            <pc:docMk/>
            <pc:sldMk cId="2471807738" sldId="256"/>
            <ac:spMk id="2" creationId="{00000000-0000-0000-0000-000000000000}"/>
          </ac:spMkLst>
        </pc:spChg>
        <pc:spChg chg="mod">
          <ac:chgData name="Fake Test User" userId="SID-0" providerId="Test" clId="FakeClientId" dt="2019-08-02T07:56:00.070" v="32" actId="790"/>
          <ac:spMkLst>
            <pc:docMk/>
            <pc:sldMk cId="2471807738" sldId="256"/>
            <ac:spMk id="3" creationId="{00000000-0000-0000-0000-000000000000}"/>
          </ac:spMkLst>
        </pc:spChg>
      </pc:sldChg>
      <pc:sldChg chg="modSp mod modNotes">
        <pc:chgData name="Fake Test User" userId="SID-0" providerId="Test" clId="FakeClientId" dt="2019-08-02T09:04:03.889" v="92" actId="20577"/>
        <pc:sldMkLst>
          <pc:docMk/>
          <pc:sldMk cId="1328676004" sldId="257"/>
        </pc:sldMkLst>
        <pc:spChg chg="mod">
          <ac:chgData name="Fake Test User" userId="SID-0" providerId="Test" clId="FakeClientId" dt="2019-08-02T07:55:36.946" v="29" actId="790"/>
          <ac:spMkLst>
            <pc:docMk/>
            <pc:sldMk cId="1328676004" sldId="257"/>
            <ac:spMk id="2" creationId="{00000000-0000-0000-0000-000000000000}"/>
          </ac:spMkLst>
        </pc:spChg>
        <pc:spChg chg="mod">
          <ac:chgData name="Fake Test User" userId="SID-0" providerId="Test" clId="FakeClientId" dt="2019-08-02T09:04:03.889" v="92" actId="20577"/>
          <ac:spMkLst>
            <pc:docMk/>
            <pc:sldMk cId="1328676004" sldId="257"/>
            <ac:spMk id="3" creationId="{00000000-0000-0000-0000-000000000000}"/>
          </ac:spMkLst>
        </pc:spChg>
        <pc:picChg chg="mod">
          <ac:chgData name="Fake Test User" userId="SID-0" providerId="Test" clId="FakeClientId" dt="2019-08-02T07:56:49.755" v="83" actId="1036"/>
          <ac:picMkLst>
            <pc:docMk/>
            <pc:sldMk cId="1328676004" sldId="257"/>
            <ac:picMk id="6" creationId="{00000000-0000-0000-0000-000000000000}"/>
          </ac:picMkLst>
        </pc:picChg>
        <pc:picChg chg="mod">
          <ac:chgData name="Fake Test User" userId="SID-0" providerId="Test" clId="FakeClientId" dt="2019-08-02T08:01:36.102" v="87" actId="14826"/>
          <ac:picMkLst>
            <pc:docMk/>
            <pc:sldMk cId="1328676004" sldId="257"/>
            <ac:picMk id="7" creationId="{00000000-0000-0000-0000-000000000000}"/>
          </ac:picMkLst>
        </pc:picChg>
        <pc:picChg chg="mod">
          <ac:chgData name="Fake Test User" userId="SID-0" providerId="Test" clId="FakeClientId" dt="2019-08-02T07:56:44.365" v="76" actId="1035"/>
          <ac:picMkLst>
            <pc:docMk/>
            <pc:sldMk cId="1328676004" sldId="257"/>
            <ac:picMk id="9" creationId="{00000000-0000-0000-0000-000000000000}"/>
          </ac:picMkLst>
        </pc:picChg>
        <pc:picChg chg="mod">
          <ac:chgData name="Fake Test User" userId="SID-0" providerId="Test" clId="FakeClientId" dt="2019-08-02T08:01:51.789" v="88" actId="14826"/>
          <ac:picMkLst>
            <pc:docMk/>
            <pc:sldMk cId="1328676004" sldId="257"/>
            <ac:picMk id="11" creationId="{00000000-0000-0000-0000-000000000000}"/>
          </ac:picMkLst>
        </pc:picChg>
      </pc:sldChg>
      <pc:sldChg chg="modSp mod modNotes">
        <pc:chgData name="Fake Test User" userId="SID-0" providerId="Test" clId="FakeClientId" dt="2019-08-02T08:01:15.384" v="86" actId="14826"/>
        <pc:sldMkLst>
          <pc:docMk/>
          <pc:sldMk cId="2090733893" sldId="262"/>
        </pc:sldMkLst>
        <pc:spChg chg="mod">
          <ac:chgData name="Fake Test User" userId="SID-0" providerId="Test" clId="FakeClientId" dt="2019-08-02T07:55:28.431" v="28" actId="790"/>
          <ac:spMkLst>
            <pc:docMk/>
            <pc:sldMk cId="2090733893" sldId="262"/>
            <ac:spMk id="2" creationId="{00000000-0000-0000-0000-000000000000}"/>
          </ac:spMkLst>
        </pc:spChg>
        <pc:spChg chg="mod">
          <ac:chgData name="Fake Test User" userId="SID-0" providerId="Test" clId="FakeClientId" dt="2019-08-02T07:55:28.431" v="28" actId="790"/>
          <ac:spMkLst>
            <pc:docMk/>
            <pc:sldMk cId="2090733893" sldId="262"/>
            <ac:spMk id="3" creationId="{00000000-0000-0000-0000-000000000000}"/>
          </ac:spMkLst>
        </pc:spChg>
        <pc:picChg chg="mod">
          <ac:chgData name="Fake Test User" userId="SID-0" providerId="Test" clId="FakeClientId" dt="2019-08-02T08:01:01.072" v="85" actId="14826"/>
          <ac:picMkLst>
            <pc:docMk/>
            <pc:sldMk cId="2090733893" sldId="262"/>
            <ac:picMk id="4" creationId="{00000000-0000-0000-0000-000000000000}"/>
          </ac:picMkLst>
        </pc:picChg>
        <pc:picChg chg="mod">
          <ac:chgData name="Fake Test User" userId="SID-0" providerId="Test" clId="FakeClientId" dt="2019-08-02T08:01:15.384" v="86" actId="14826"/>
          <ac:picMkLst>
            <pc:docMk/>
            <pc:sldMk cId="2090733893" sldId="262"/>
            <ac:picMk id="5" creationId="{00000000-0000-0000-0000-000000000000}"/>
          </ac:picMkLst>
        </pc:picChg>
        <pc:picChg chg="mod">
          <ac:chgData name="Fake Test User" userId="SID-0" providerId="Test" clId="FakeClientId" dt="2019-08-02T08:00:44.870" v="84" actId="14826"/>
          <ac:picMkLst>
            <pc:docMk/>
            <pc:sldMk cId="2090733893" sldId="262"/>
            <ac:picMk id="6" creationId="{00000000-0000-0000-0000-000000000000}"/>
          </ac:picMkLst>
        </pc:picChg>
      </pc:sldChg>
      <pc:sldChg chg="modSp mod modNotes">
        <pc:chgData name="Fake Test User" userId="SID-0" providerId="Test" clId="FakeClientId" dt="2019-08-02T09:05:49.337" v="94"/>
        <pc:sldMkLst>
          <pc:docMk/>
          <pc:sldMk cId="2317502127" sldId="263"/>
        </pc:sldMkLst>
        <pc:spChg chg="mod">
          <ac:chgData name="Fake Test User" userId="SID-0" providerId="Test" clId="FakeClientId" dt="2019-08-02T07:55:52.180" v="31" actId="790"/>
          <ac:spMkLst>
            <pc:docMk/>
            <pc:sldMk cId="2317502127" sldId="263"/>
            <ac:spMk id="2" creationId="{00000000-0000-0000-0000-000000000000}"/>
          </ac:spMkLst>
        </pc:spChg>
        <pc:spChg chg="mod">
          <ac:chgData name="Fake Test User" userId="SID-0" providerId="Test" clId="FakeClientId" dt="2019-08-02T07:55:52.180" v="31" actId="790"/>
          <ac:spMkLst>
            <pc:docMk/>
            <pc:sldMk cId="2317502127" sldId="263"/>
            <ac:spMk id="3" creationId="{00000000-0000-0000-0000-000000000000}"/>
          </ac:spMkLst>
        </pc:spChg>
        <pc:spChg chg="mod">
          <ac:chgData name="Fake Test User" userId="SID-0" providerId="Test" clId="FakeClientId" dt="2019-08-02T07:55:52.180" v="31" actId="790"/>
          <ac:spMkLst>
            <pc:docMk/>
            <pc:sldMk cId="2317502127" sldId="263"/>
            <ac:spMk id="4" creationId="{00000000-0000-0000-0000-000000000000}"/>
          </ac:spMkLst>
        </pc:spChg>
        <pc:spChg chg="mod">
          <ac:chgData name="Fake Test User" userId="SID-0" providerId="Test" clId="FakeClientId" dt="2019-08-02T09:05:49.337" v="94"/>
          <ac:spMkLst>
            <pc:docMk/>
            <pc:sldMk cId="2317502127" sldId="263"/>
            <ac:spMk id="8" creationId="{00000000-0000-0000-0000-000000000000}"/>
          </ac:spMkLst>
        </pc:spChg>
        <pc:spChg chg="mod">
          <ac:chgData name="Fake Test User" userId="SID-0" providerId="Test" clId="FakeClientId" dt="2019-08-02T09:05:35.603" v="93"/>
          <ac:spMkLst>
            <pc:docMk/>
            <pc:sldMk cId="2317502127" sldId="263"/>
            <ac:spMk id="9" creationId="{00000000-0000-0000-0000-000000000000}"/>
          </ac:spMkLst>
        </pc:spChg>
      </pc:sldChg>
      <pc:sldChg chg="modSp mod modNotes">
        <pc:chgData name="Fake Test User" userId="SID-0" providerId="Test" clId="FakeClientId" dt="2019-08-02T08:02:10.616" v="89" actId="14826"/>
        <pc:sldMkLst>
          <pc:docMk/>
          <pc:sldMk cId="1531532291" sldId="264"/>
        </pc:sldMkLst>
        <pc:spChg chg="mod">
          <ac:chgData name="Fake Test User" userId="SID-0" providerId="Test" clId="FakeClientId" dt="2019-08-02T07:55:44.117" v="30" actId="790"/>
          <ac:spMkLst>
            <pc:docMk/>
            <pc:sldMk cId="1531532291" sldId="264"/>
            <ac:spMk id="2" creationId="{00000000-0000-0000-0000-000000000000}"/>
          </ac:spMkLst>
        </pc:spChg>
        <pc:spChg chg="mod">
          <ac:chgData name="Fake Test User" userId="SID-0" providerId="Test" clId="FakeClientId" dt="2019-08-02T07:55:44.117" v="30" actId="790"/>
          <ac:spMkLst>
            <pc:docMk/>
            <pc:sldMk cId="1531532291" sldId="264"/>
            <ac:spMk id="3" creationId="{00000000-0000-0000-0000-000000000000}"/>
          </ac:spMkLst>
        </pc:spChg>
        <pc:picChg chg="mod">
          <ac:chgData name="Fake Test User" userId="SID-0" providerId="Test" clId="FakeClientId" dt="2019-08-02T08:02:10.616" v="89" actId="14826"/>
          <ac:picMkLst>
            <pc:docMk/>
            <pc:sldMk cId="1531532291" sldId="264"/>
            <ac:picMk id="5" creationId="{00000000-0000-0000-0000-000000000000}"/>
          </ac:picMkLst>
        </pc:picChg>
      </pc:sldChg>
      <pc:sldMasterChg chg="modSp mod modSldLayout">
        <pc:chgData name="Fake Test User" userId="SID-0" providerId="Test" clId="FakeClientId" dt="2019-08-05T02:47:41.727" v="95"/>
        <pc:sldMasterMkLst>
          <pc:docMk/>
          <pc:sldMasterMk cId="946754946" sldId="2147483660"/>
        </pc:sldMasterMkLst>
        <pc:spChg chg="mod">
          <ac:chgData name="Fake Test User" userId="SID-0" providerId="Test" clId="FakeClientId" dt="2019-08-02T07:50:40.647" v="19" actId="790"/>
          <ac:spMkLst>
            <pc:docMk/>
            <pc:sldMasterMk cId="946754946" sldId="2147483660"/>
            <ac:spMk id="2" creationId="{00000000-0000-0000-0000-000000000000}"/>
          </ac:spMkLst>
        </pc:spChg>
        <pc:spChg chg="mod">
          <ac:chgData name="Fake Test User" userId="SID-0" providerId="Test" clId="FakeClientId" dt="2019-08-02T07:50:40.647" v="19" actId="790"/>
          <ac:spMkLst>
            <pc:docMk/>
            <pc:sldMasterMk cId="946754946" sldId="2147483660"/>
            <ac:spMk id="3" creationId="{00000000-0000-0000-0000-000000000000}"/>
          </ac:spMkLst>
        </pc:spChg>
        <pc:spChg chg="mod">
          <ac:chgData name="Fake Test User" userId="SID-0" providerId="Test" clId="FakeClientId" dt="2019-08-02T07:50:40.647" v="19" actId="790"/>
          <ac:spMkLst>
            <pc:docMk/>
            <pc:sldMasterMk cId="946754946" sldId="2147483660"/>
            <ac:spMk id="4" creationId="{00000000-0000-0000-0000-000000000000}"/>
          </ac:spMkLst>
        </pc:spChg>
        <pc:spChg chg="mod">
          <ac:chgData name="Fake Test User" userId="SID-0" providerId="Test" clId="FakeClientId" dt="2019-08-02T07:50:40.647" v="19" actId="790"/>
          <ac:spMkLst>
            <pc:docMk/>
            <pc:sldMasterMk cId="946754946" sldId="2147483660"/>
            <ac:spMk id="5" creationId="{00000000-0000-0000-0000-000000000000}"/>
          </ac:spMkLst>
        </pc:spChg>
        <pc:spChg chg="mod">
          <ac:chgData name="Fake Test User" userId="SID-0" providerId="Test" clId="FakeClientId" dt="2019-08-02T07:50:40.647" v="19" actId="790"/>
          <ac:spMkLst>
            <pc:docMk/>
            <pc:sldMasterMk cId="946754946" sldId="2147483660"/>
            <ac:spMk id="6" creationId="{00000000-0000-0000-0000-000000000000}"/>
          </ac:spMkLst>
        </pc:spChg>
        <pc:sldLayoutChg chg="modSp mod">
          <pc:chgData name="Fake Test User" userId="SID-0" providerId="Test" clId="FakeClientId" dt="2019-08-02T07:47:47.774" v="7" actId="790"/>
          <pc:sldLayoutMkLst>
            <pc:docMk/>
            <pc:sldMasterMk cId="946754946" sldId="2147483660"/>
            <pc:sldLayoutMk cId="1718549498" sldId="2147483661"/>
          </pc:sldLayoutMkLst>
          <pc:spChg chg="mod">
            <ac:chgData name="Fake Test User" userId="SID-0" providerId="Test" clId="FakeClientId" dt="2019-08-02T07:47:47.774" v="7" actId="790"/>
            <ac:spMkLst>
              <pc:docMk/>
              <pc:sldMasterMk cId="946754946" sldId="2147483660"/>
              <pc:sldLayoutMk cId="1718549498" sldId="2147483661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47:47.774" v="7" actId="790"/>
            <ac:spMkLst>
              <pc:docMk/>
              <pc:sldMasterMk cId="946754946" sldId="2147483660"/>
              <pc:sldLayoutMk cId="1718549498" sldId="2147483661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47:47.774" v="7" actId="790"/>
            <ac:spMkLst>
              <pc:docMk/>
              <pc:sldMasterMk cId="946754946" sldId="2147483660"/>
              <pc:sldLayoutMk cId="1718549498" sldId="2147483661"/>
              <ac:spMk id="4" creationId="{00000000-0000-0000-0000-000000000000}"/>
            </ac:spMkLst>
          </pc:spChg>
          <pc:spChg chg="mod">
            <ac:chgData name="Fake Test User" userId="SID-0" providerId="Test" clId="FakeClientId" dt="2019-08-02T07:47:47.774" v="7" actId="790"/>
            <ac:spMkLst>
              <pc:docMk/>
              <pc:sldMasterMk cId="946754946" sldId="2147483660"/>
              <pc:sldLayoutMk cId="1718549498" sldId="2147483661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47:47.774" v="7" actId="790"/>
            <ac:spMkLst>
              <pc:docMk/>
              <pc:sldMasterMk cId="946754946" sldId="2147483660"/>
              <pc:sldLayoutMk cId="1718549498" sldId="2147483661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47:47.774" v="7" actId="790"/>
            <ac:spMkLst>
              <pc:docMk/>
              <pc:sldMasterMk cId="946754946" sldId="2147483660"/>
              <pc:sldLayoutMk cId="1718549498" sldId="2147483661"/>
              <ac:spMk id="7" creationId="{00000000-0000-0000-0000-000000000000}"/>
            </ac:spMkLst>
          </pc:spChg>
          <pc:spChg chg="mod">
            <ac:chgData name="Fake Test User" userId="SID-0" providerId="Test" clId="FakeClientId" dt="2019-08-02T07:47:47.774" v="7" actId="790"/>
            <ac:spMkLst>
              <pc:docMk/>
              <pc:sldMasterMk cId="946754946" sldId="2147483660"/>
              <pc:sldLayoutMk cId="1718549498" sldId="2147483661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2T07:48:37.053" v="8" actId="790"/>
          <pc:sldLayoutMkLst>
            <pc:docMk/>
            <pc:sldMasterMk cId="946754946" sldId="2147483660"/>
            <pc:sldLayoutMk cId="2185836540" sldId="2147483662"/>
          </pc:sldLayoutMkLst>
          <pc:spChg chg="mod">
            <ac:chgData name="Fake Test User" userId="SID-0" providerId="Test" clId="FakeClientId" dt="2019-08-02T07:48:37.053" v="8" actId="790"/>
            <ac:spMkLst>
              <pc:docMk/>
              <pc:sldMasterMk cId="946754946" sldId="2147483660"/>
              <pc:sldLayoutMk cId="2185836540" sldId="2147483662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48:37.053" v="8" actId="790"/>
            <ac:spMkLst>
              <pc:docMk/>
              <pc:sldMasterMk cId="946754946" sldId="2147483660"/>
              <pc:sldLayoutMk cId="2185836540" sldId="2147483662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48:37.053" v="8" actId="790"/>
            <ac:spMkLst>
              <pc:docMk/>
              <pc:sldMasterMk cId="946754946" sldId="2147483660"/>
              <pc:sldLayoutMk cId="2185836540" sldId="2147483662"/>
              <ac:spMk id="4" creationId="{00000000-0000-0000-0000-000000000000}"/>
            </ac:spMkLst>
          </pc:spChg>
          <pc:spChg chg="mod">
            <ac:chgData name="Fake Test User" userId="SID-0" providerId="Test" clId="FakeClientId" dt="2019-08-02T07:48:37.053" v="8" actId="790"/>
            <ac:spMkLst>
              <pc:docMk/>
              <pc:sldMasterMk cId="946754946" sldId="2147483660"/>
              <pc:sldLayoutMk cId="2185836540" sldId="2147483662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48:37.053" v="8" actId="790"/>
            <ac:spMkLst>
              <pc:docMk/>
              <pc:sldMasterMk cId="946754946" sldId="2147483660"/>
              <pc:sldLayoutMk cId="2185836540" sldId="2147483662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48:37.053" v="8" actId="790"/>
            <ac:spMkLst>
              <pc:docMk/>
              <pc:sldMasterMk cId="946754946" sldId="2147483660"/>
              <pc:sldLayoutMk cId="2185836540" sldId="2147483662"/>
              <ac:spMk id="7" creationId="{00000000-0000-0000-0000-000000000000}"/>
            </ac:spMkLst>
          </pc:spChg>
          <pc:spChg chg="mod">
            <ac:chgData name="Fake Test User" userId="SID-0" providerId="Test" clId="FakeClientId" dt="2019-08-02T07:48:37.053" v="8" actId="790"/>
            <ac:spMkLst>
              <pc:docMk/>
              <pc:sldMasterMk cId="946754946" sldId="2147483660"/>
              <pc:sldLayoutMk cId="2185836540" sldId="2147483662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2T07:48:53.714" v="9" actId="790"/>
          <pc:sldLayoutMkLst>
            <pc:docMk/>
            <pc:sldMasterMk cId="946754946" sldId="2147483660"/>
            <pc:sldLayoutMk cId="1335655537" sldId="2147483663"/>
          </pc:sldLayoutMkLst>
          <pc:spChg chg="mod">
            <ac:chgData name="Fake Test User" userId="SID-0" providerId="Test" clId="FakeClientId" dt="2019-08-02T07:48:53.714" v="9" actId="790"/>
            <ac:spMkLst>
              <pc:docMk/>
              <pc:sldMasterMk cId="946754946" sldId="2147483660"/>
              <pc:sldLayoutMk cId="1335655537" sldId="2147483663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48:53.714" v="9" actId="790"/>
            <ac:spMkLst>
              <pc:docMk/>
              <pc:sldMasterMk cId="946754946" sldId="2147483660"/>
              <pc:sldLayoutMk cId="1335655537" sldId="2147483663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48:53.714" v="9" actId="790"/>
            <ac:spMkLst>
              <pc:docMk/>
              <pc:sldMasterMk cId="946754946" sldId="2147483660"/>
              <pc:sldLayoutMk cId="1335655537" sldId="2147483663"/>
              <ac:spMk id="4" creationId="{00000000-0000-0000-0000-000000000000}"/>
            </ac:spMkLst>
          </pc:spChg>
          <pc:spChg chg="mod">
            <ac:chgData name="Fake Test User" userId="SID-0" providerId="Test" clId="FakeClientId" dt="2019-08-02T07:48:53.714" v="9" actId="790"/>
            <ac:spMkLst>
              <pc:docMk/>
              <pc:sldMasterMk cId="946754946" sldId="2147483660"/>
              <pc:sldLayoutMk cId="1335655537" sldId="2147483663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48:53.714" v="9" actId="790"/>
            <ac:spMkLst>
              <pc:docMk/>
              <pc:sldMasterMk cId="946754946" sldId="2147483660"/>
              <pc:sldLayoutMk cId="1335655537" sldId="2147483663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48:53.714" v="9" actId="790"/>
            <ac:spMkLst>
              <pc:docMk/>
              <pc:sldMasterMk cId="946754946" sldId="2147483660"/>
              <pc:sldLayoutMk cId="1335655537" sldId="2147483663"/>
              <ac:spMk id="7" creationId="{00000000-0000-0000-0000-000000000000}"/>
            </ac:spMkLst>
          </pc:spChg>
          <pc:spChg chg="mod">
            <ac:chgData name="Fake Test User" userId="SID-0" providerId="Test" clId="FakeClientId" dt="2019-08-02T07:48:53.714" v="9" actId="790"/>
            <ac:spMkLst>
              <pc:docMk/>
              <pc:sldMasterMk cId="946754946" sldId="2147483660"/>
              <pc:sldLayoutMk cId="1335655537" sldId="2147483663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2T07:49:06.041" v="10" actId="790"/>
          <pc:sldLayoutMkLst>
            <pc:docMk/>
            <pc:sldMasterMk cId="946754946" sldId="2147483660"/>
            <pc:sldLayoutMk cId="3328223887" sldId="2147483664"/>
          </pc:sldLayoutMkLst>
          <pc:spChg chg="mod">
            <ac:chgData name="Fake Test User" userId="SID-0" providerId="Test" clId="FakeClientId" dt="2019-08-02T07:49:06.041" v="10" actId="790"/>
            <ac:spMkLst>
              <pc:docMk/>
              <pc:sldMasterMk cId="946754946" sldId="2147483660"/>
              <pc:sldLayoutMk cId="3328223887" sldId="2147483664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49:06.041" v="10" actId="790"/>
            <ac:spMkLst>
              <pc:docMk/>
              <pc:sldMasterMk cId="946754946" sldId="2147483660"/>
              <pc:sldLayoutMk cId="3328223887" sldId="2147483664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49:06.041" v="10" actId="790"/>
            <ac:spMkLst>
              <pc:docMk/>
              <pc:sldMasterMk cId="946754946" sldId="2147483660"/>
              <pc:sldLayoutMk cId="3328223887" sldId="2147483664"/>
              <ac:spMk id="4" creationId="{00000000-0000-0000-0000-000000000000}"/>
            </ac:spMkLst>
          </pc:spChg>
          <pc:spChg chg="mod">
            <ac:chgData name="Fake Test User" userId="SID-0" providerId="Test" clId="FakeClientId" dt="2019-08-02T07:49:06.041" v="10" actId="790"/>
            <ac:spMkLst>
              <pc:docMk/>
              <pc:sldMasterMk cId="946754946" sldId="2147483660"/>
              <pc:sldLayoutMk cId="3328223887" sldId="2147483664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49:06.041" v="10" actId="790"/>
            <ac:spMkLst>
              <pc:docMk/>
              <pc:sldMasterMk cId="946754946" sldId="2147483660"/>
              <pc:sldLayoutMk cId="3328223887" sldId="2147483664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49:06.041" v="10" actId="790"/>
            <ac:spMkLst>
              <pc:docMk/>
              <pc:sldMasterMk cId="946754946" sldId="2147483660"/>
              <pc:sldLayoutMk cId="3328223887" sldId="2147483664"/>
              <ac:spMk id="7" creationId="{00000000-0000-0000-0000-000000000000}"/>
            </ac:spMkLst>
          </pc:spChg>
          <pc:spChg chg="mod">
            <ac:chgData name="Fake Test User" userId="SID-0" providerId="Test" clId="FakeClientId" dt="2019-08-02T07:49:06.041" v="10" actId="790"/>
            <ac:spMkLst>
              <pc:docMk/>
              <pc:sldMasterMk cId="946754946" sldId="2147483660"/>
              <pc:sldLayoutMk cId="3328223887" sldId="2147483664"/>
              <ac:spMk id="8" creationId="{00000000-0000-0000-0000-000000000000}"/>
            </ac:spMkLst>
          </pc:spChg>
          <pc:spChg chg="mod">
            <ac:chgData name="Fake Test User" userId="SID-0" providerId="Test" clId="FakeClientId" dt="2019-08-02T07:49:06.041" v="10" actId="790"/>
            <ac:spMkLst>
              <pc:docMk/>
              <pc:sldMasterMk cId="946754946" sldId="2147483660"/>
              <pc:sldLayoutMk cId="3328223887" sldId="2147483664"/>
              <ac:spMk id="9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5T02:47:41.727" v="95"/>
          <pc:sldLayoutMkLst>
            <pc:docMk/>
            <pc:sldMasterMk cId="946754946" sldId="2147483660"/>
            <pc:sldLayoutMk cId="3606029816" sldId="2147483665"/>
          </pc:sldLayoutMkLst>
          <pc:spChg chg="mod">
            <ac:chgData name="Fake Test User" userId="SID-0" providerId="Test" clId="FakeClientId" dt="2019-08-02T07:49:15.119" v="11" actId="790"/>
            <ac:spMkLst>
              <pc:docMk/>
              <pc:sldMasterMk cId="946754946" sldId="2147483660"/>
              <pc:sldLayoutMk cId="3606029816" sldId="2147483665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49:15.119" v="11" actId="790"/>
            <ac:spMkLst>
              <pc:docMk/>
              <pc:sldMasterMk cId="946754946" sldId="2147483660"/>
              <pc:sldLayoutMk cId="3606029816" sldId="2147483665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49:15.119" v="11" actId="790"/>
            <ac:spMkLst>
              <pc:docMk/>
              <pc:sldMasterMk cId="946754946" sldId="2147483660"/>
              <pc:sldLayoutMk cId="3606029816" sldId="2147483665"/>
              <ac:spMk id="4" creationId="{00000000-0000-0000-0000-000000000000}"/>
            </ac:spMkLst>
          </pc:spChg>
          <pc:spChg chg="mod">
            <ac:chgData name="Fake Test User" userId="SID-0" providerId="Test" clId="FakeClientId" dt="2019-08-05T02:47:41.727" v="95"/>
            <ac:spMkLst>
              <pc:docMk/>
              <pc:sldMasterMk cId="946754946" sldId="2147483660"/>
              <pc:sldLayoutMk cId="3606029816" sldId="2147483665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49:15.119" v="11" actId="790"/>
            <ac:spMkLst>
              <pc:docMk/>
              <pc:sldMasterMk cId="946754946" sldId="2147483660"/>
              <pc:sldLayoutMk cId="3606029816" sldId="2147483665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49:15.119" v="11" actId="790"/>
            <ac:spMkLst>
              <pc:docMk/>
              <pc:sldMasterMk cId="946754946" sldId="2147483660"/>
              <pc:sldLayoutMk cId="3606029816" sldId="2147483665"/>
              <ac:spMk id="7" creationId="{00000000-0000-0000-0000-000000000000}"/>
            </ac:spMkLst>
          </pc:spChg>
          <pc:spChg chg="mod">
            <ac:chgData name="Fake Test User" userId="SID-0" providerId="Test" clId="FakeClientId" dt="2019-08-02T07:49:15.119" v="11" actId="790"/>
            <ac:spMkLst>
              <pc:docMk/>
              <pc:sldMasterMk cId="946754946" sldId="2147483660"/>
              <pc:sldLayoutMk cId="3606029816" sldId="2147483665"/>
              <ac:spMk id="8" creationId="{00000000-0000-0000-0000-000000000000}"/>
            </ac:spMkLst>
          </pc:spChg>
          <pc:spChg chg="mod">
            <ac:chgData name="Fake Test User" userId="SID-0" providerId="Test" clId="FakeClientId" dt="2019-08-02T07:49:15.119" v="11" actId="790"/>
            <ac:spMkLst>
              <pc:docMk/>
              <pc:sldMasterMk cId="946754946" sldId="2147483660"/>
              <pc:sldLayoutMk cId="3606029816" sldId="2147483665"/>
              <ac:spMk id="9" creationId="{00000000-0000-0000-0000-000000000000}"/>
            </ac:spMkLst>
          </pc:spChg>
          <pc:spChg chg="mod">
            <ac:chgData name="Fake Test User" userId="SID-0" providerId="Test" clId="FakeClientId" dt="2019-08-02T07:49:15.119" v="11" actId="790"/>
            <ac:spMkLst>
              <pc:docMk/>
              <pc:sldMasterMk cId="946754946" sldId="2147483660"/>
              <pc:sldLayoutMk cId="3606029816" sldId="2147483665"/>
              <ac:spMk id="10" creationId="{00000000-0000-0000-0000-000000000000}"/>
            </ac:spMkLst>
          </pc:spChg>
          <pc:spChg chg="mod">
            <ac:chgData name="Fake Test User" userId="SID-0" providerId="Test" clId="FakeClientId" dt="2019-08-02T07:49:15.119" v="11" actId="790"/>
            <ac:spMkLst>
              <pc:docMk/>
              <pc:sldMasterMk cId="946754946" sldId="2147483660"/>
              <pc:sldLayoutMk cId="3606029816" sldId="2147483665"/>
              <ac:spMk id="11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2T07:49:30.244" v="12" actId="790"/>
          <pc:sldLayoutMkLst>
            <pc:docMk/>
            <pc:sldMasterMk cId="946754946" sldId="2147483660"/>
            <pc:sldLayoutMk cId="100814485" sldId="2147483666"/>
          </pc:sldLayoutMkLst>
          <pc:spChg chg="mod">
            <ac:chgData name="Fake Test User" userId="SID-0" providerId="Test" clId="FakeClientId" dt="2019-08-02T07:49:30.244" v="12" actId="790"/>
            <ac:spMkLst>
              <pc:docMk/>
              <pc:sldMasterMk cId="946754946" sldId="2147483660"/>
              <pc:sldLayoutMk cId="100814485" sldId="2147483666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49:30.244" v="12" actId="790"/>
            <ac:spMkLst>
              <pc:docMk/>
              <pc:sldMasterMk cId="946754946" sldId="2147483660"/>
              <pc:sldLayoutMk cId="100814485" sldId="2147483666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49:30.244" v="12" actId="790"/>
            <ac:spMkLst>
              <pc:docMk/>
              <pc:sldMasterMk cId="946754946" sldId="2147483660"/>
              <pc:sldLayoutMk cId="100814485" sldId="2147483666"/>
              <ac:spMk id="4" creationId="{00000000-0000-0000-0000-000000000000}"/>
            </ac:spMkLst>
          </pc:spChg>
          <pc:spChg chg="mod">
            <ac:chgData name="Fake Test User" userId="SID-0" providerId="Test" clId="FakeClientId" dt="2019-08-02T07:49:30.244" v="12" actId="790"/>
            <ac:spMkLst>
              <pc:docMk/>
              <pc:sldMasterMk cId="946754946" sldId="2147483660"/>
              <pc:sldLayoutMk cId="100814485" sldId="2147483666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49:30.244" v="12" actId="790"/>
            <ac:spMkLst>
              <pc:docMk/>
              <pc:sldMasterMk cId="946754946" sldId="2147483660"/>
              <pc:sldLayoutMk cId="100814485" sldId="2147483666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49:30.244" v="12" actId="790"/>
            <ac:spMkLst>
              <pc:docMk/>
              <pc:sldMasterMk cId="946754946" sldId="2147483660"/>
              <pc:sldLayoutMk cId="100814485" sldId="2147483666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2T07:49:41.431" v="13" actId="790"/>
          <pc:sldLayoutMkLst>
            <pc:docMk/>
            <pc:sldMasterMk cId="946754946" sldId="2147483660"/>
            <pc:sldLayoutMk cId="4037432058" sldId="2147483667"/>
          </pc:sldLayoutMkLst>
          <pc:spChg chg="mod">
            <ac:chgData name="Fake Test User" userId="SID-0" providerId="Test" clId="FakeClientId" dt="2019-08-02T07:49:41.431" v="13" actId="790"/>
            <ac:spMkLst>
              <pc:docMk/>
              <pc:sldMasterMk cId="946754946" sldId="2147483660"/>
              <pc:sldLayoutMk cId="4037432058" sldId="2147483667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49:41.431" v="13" actId="790"/>
            <ac:spMkLst>
              <pc:docMk/>
              <pc:sldMasterMk cId="946754946" sldId="2147483660"/>
              <pc:sldLayoutMk cId="4037432058" sldId="2147483667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49:41.431" v="13" actId="790"/>
            <ac:spMkLst>
              <pc:docMk/>
              <pc:sldMasterMk cId="946754946" sldId="2147483660"/>
              <pc:sldLayoutMk cId="4037432058" sldId="2147483667"/>
              <ac:spMk id="4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2T07:49:51.102" v="14" actId="790"/>
          <pc:sldLayoutMkLst>
            <pc:docMk/>
            <pc:sldMasterMk cId="946754946" sldId="2147483660"/>
            <pc:sldLayoutMk cId="1784193825" sldId="2147483668"/>
          </pc:sldLayoutMkLst>
          <pc:spChg chg="mod">
            <ac:chgData name="Fake Test User" userId="SID-0" providerId="Test" clId="FakeClientId" dt="2019-08-02T07:49:51.102" v="14" actId="790"/>
            <ac:spMkLst>
              <pc:docMk/>
              <pc:sldMasterMk cId="946754946" sldId="2147483660"/>
              <pc:sldLayoutMk cId="1784193825" sldId="2147483668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49:51.102" v="14" actId="790"/>
            <ac:spMkLst>
              <pc:docMk/>
              <pc:sldMasterMk cId="946754946" sldId="2147483660"/>
              <pc:sldLayoutMk cId="1784193825" sldId="2147483668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49:51.102" v="14" actId="790"/>
            <ac:spMkLst>
              <pc:docMk/>
              <pc:sldMasterMk cId="946754946" sldId="2147483660"/>
              <pc:sldLayoutMk cId="1784193825" sldId="2147483668"/>
              <ac:spMk id="4" creationId="{00000000-0000-0000-0000-000000000000}"/>
            </ac:spMkLst>
          </pc:spChg>
          <pc:spChg chg="mod">
            <ac:chgData name="Fake Test User" userId="SID-0" providerId="Test" clId="FakeClientId" dt="2019-08-02T07:49:51.102" v="14" actId="790"/>
            <ac:spMkLst>
              <pc:docMk/>
              <pc:sldMasterMk cId="946754946" sldId="2147483660"/>
              <pc:sldLayoutMk cId="1784193825" sldId="2147483668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49:51.102" v="14" actId="790"/>
            <ac:spMkLst>
              <pc:docMk/>
              <pc:sldMasterMk cId="946754946" sldId="2147483660"/>
              <pc:sldLayoutMk cId="1784193825" sldId="2147483668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49:51.102" v="14" actId="790"/>
            <ac:spMkLst>
              <pc:docMk/>
              <pc:sldMasterMk cId="946754946" sldId="2147483660"/>
              <pc:sldLayoutMk cId="1784193825" sldId="2147483668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2T07:49:58.555" v="15" actId="790"/>
          <pc:sldLayoutMkLst>
            <pc:docMk/>
            <pc:sldMasterMk cId="946754946" sldId="2147483660"/>
            <pc:sldLayoutMk cId="3161095380" sldId="2147483669"/>
          </pc:sldLayoutMkLst>
          <pc:spChg chg="mod">
            <ac:chgData name="Fake Test User" userId="SID-0" providerId="Test" clId="FakeClientId" dt="2019-08-02T07:49:58.555" v="15" actId="790"/>
            <ac:spMkLst>
              <pc:docMk/>
              <pc:sldMasterMk cId="946754946" sldId="2147483660"/>
              <pc:sldLayoutMk cId="3161095380" sldId="2147483669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49:58.555" v="15" actId="790"/>
            <ac:spMkLst>
              <pc:docMk/>
              <pc:sldMasterMk cId="946754946" sldId="2147483660"/>
              <pc:sldLayoutMk cId="3161095380" sldId="2147483669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49:58.555" v="15" actId="790"/>
            <ac:spMkLst>
              <pc:docMk/>
              <pc:sldMasterMk cId="946754946" sldId="2147483660"/>
              <pc:sldLayoutMk cId="3161095380" sldId="2147483669"/>
              <ac:spMk id="4" creationId="{00000000-0000-0000-0000-000000000000}"/>
            </ac:spMkLst>
          </pc:spChg>
          <pc:spChg chg="mod">
            <ac:chgData name="Fake Test User" userId="SID-0" providerId="Test" clId="FakeClientId" dt="2019-08-02T07:49:58.555" v="15" actId="790"/>
            <ac:spMkLst>
              <pc:docMk/>
              <pc:sldMasterMk cId="946754946" sldId="2147483660"/>
              <pc:sldLayoutMk cId="3161095380" sldId="2147483669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49:58.555" v="15" actId="790"/>
            <ac:spMkLst>
              <pc:docMk/>
              <pc:sldMasterMk cId="946754946" sldId="2147483660"/>
              <pc:sldLayoutMk cId="3161095380" sldId="2147483669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49:58.555" v="15" actId="790"/>
            <ac:spMkLst>
              <pc:docMk/>
              <pc:sldMasterMk cId="946754946" sldId="2147483660"/>
              <pc:sldLayoutMk cId="3161095380" sldId="2147483669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2T07:50:05.789" v="16" actId="790"/>
          <pc:sldLayoutMkLst>
            <pc:docMk/>
            <pc:sldMasterMk cId="946754946" sldId="2147483660"/>
            <pc:sldLayoutMk cId="596921339" sldId="2147483670"/>
          </pc:sldLayoutMkLst>
          <pc:spChg chg="mod">
            <ac:chgData name="Fake Test User" userId="SID-0" providerId="Test" clId="FakeClientId" dt="2019-08-02T07:50:05.789" v="16" actId="790"/>
            <ac:spMkLst>
              <pc:docMk/>
              <pc:sldMasterMk cId="946754946" sldId="2147483660"/>
              <pc:sldLayoutMk cId="596921339" sldId="2147483670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50:05.789" v="16" actId="790"/>
            <ac:spMkLst>
              <pc:docMk/>
              <pc:sldMasterMk cId="946754946" sldId="2147483660"/>
              <pc:sldLayoutMk cId="596921339" sldId="2147483670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50:05.789" v="16" actId="790"/>
            <ac:spMkLst>
              <pc:docMk/>
              <pc:sldMasterMk cId="946754946" sldId="2147483660"/>
              <pc:sldLayoutMk cId="596921339" sldId="2147483670"/>
              <ac:spMk id="4" creationId="{00000000-0000-0000-0000-000000000000}"/>
            </ac:spMkLst>
          </pc:spChg>
          <pc:spChg chg="mod">
            <ac:chgData name="Fake Test User" userId="SID-0" providerId="Test" clId="FakeClientId" dt="2019-08-02T07:50:05.789" v="16" actId="790"/>
            <ac:spMkLst>
              <pc:docMk/>
              <pc:sldMasterMk cId="946754946" sldId="2147483660"/>
              <pc:sldLayoutMk cId="596921339" sldId="2147483670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50:05.789" v="16" actId="790"/>
            <ac:spMkLst>
              <pc:docMk/>
              <pc:sldMasterMk cId="946754946" sldId="2147483660"/>
              <pc:sldLayoutMk cId="596921339" sldId="2147483670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50:05.789" v="16" actId="790"/>
            <ac:spMkLst>
              <pc:docMk/>
              <pc:sldMasterMk cId="946754946" sldId="2147483660"/>
              <pc:sldLayoutMk cId="596921339" sldId="2147483670"/>
              <ac:spMk id="7" creationId="{00000000-0000-0000-0000-000000000000}"/>
            </ac:spMkLst>
          </pc:spChg>
          <pc:spChg chg="mod">
            <ac:chgData name="Fake Test User" userId="SID-0" providerId="Test" clId="FakeClientId" dt="2019-08-02T07:50:05.789" v="16" actId="790"/>
            <ac:spMkLst>
              <pc:docMk/>
              <pc:sldMasterMk cId="946754946" sldId="2147483660"/>
              <pc:sldLayoutMk cId="596921339" sldId="2147483670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2T07:50:24.991" v="18" actId="790"/>
          <pc:sldLayoutMkLst>
            <pc:docMk/>
            <pc:sldMasterMk cId="946754946" sldId="2147483660"/>
            <pc:sldLayoutMk cId="1302266631" sldId="2147483671"/>
          </pc:sldLayoutMkLst>
          <pc:spChg chg="mod">
            <ac:chgData name="Fake Test User" userId="SID-0" providerId="Test" clId="FakeClientId" dt="2019-08-02T07:50:24.991" v="18" actId="790"/>
            <ac:spMkLst>
              <pc:docMk/>
              <pc:sldMasterMk cId="946754946" sldId="2147483660"/>
              <pc:sldLayoutMk cId="1302266631" sldId="2147483671"/>
              <ac:spMk id="2" creationId="{00000000-0000-0000-0000-000000000000}"/>
            </ac:spMkLst>
          </pc:spChg>
          <pc:spChg chg="mod">
            <ac:chgData name="Fake Test User" userId="SID-0" providerId="Test" clId="FakeClientId" dt="2019-08-02T07:50:24.991" v="18" actId="790"/>
            <ac:spMkLst>
              <pc:docMk/>
              <pc:sldMasterMk cId="946754946" sldId="2147483660"/>
              <pc:sldLayoutMk cId="1302266631" sldId="2147483671"/>
              <ac:spMk id="3" creationId="{00000000-0000-0000-0000-000000000000}"/>
            </ac:spMkLst>
          </pc:spChg>
          <pc:spChg chg="mod">
            <ac:chgData name="Fake Test User" userId="SID-0" providerId="Test" clId="FakeClientId" dt="2019-08-02T07:50:24.991" v="18" actId="790"/>
            <ac:spMkLst>
              <pc:docMk/>
              <pc:sldMasterMk cId="946754946" sldId="2147483660"/>
              <pc:sldLayoutMk cId="1302266631" sldId="2147483671"/>
              <ac:spMk id="4" creationId="{00000000-0000-0000-0000-000000000000}"/>
            </ac:spMkLst>
          </pc:spChg>
          <pc:spChg chg="mod">
            <ac:chgData name="Fake Test User" userId="SID-0" providerId="Test" clId="FakeClientId" dt="2019-08-02T07:50:24.991" v="18" actId="790"/>
            <ac:spMkLst>
              <pc:docMk/>
              <pc:sldMasterMk cId="946754946" sldId="2147483660"/>
              <pc:sldLayoutMk cId="1302266631" sldId="2147483671"/>
              <ac:spMk id="5" creationId="{00000000-0000-0000-0000-000000000000}"/>
            </ac:spMkLst>
          </pc:spChg>
          <pc:spChg chg="mod">
            <ac:chgData name="Fake Test User" userId="SID-0" providerId="Test" clId="FakeClientId" dt="2019-08-02T07:50:24.991" v="18" actId="790"/>
            <ac:spMkLst>
              <pc:docMk/>
              <pc:sldMasterMk cId="946754946" sldId="2147483660"/>
              <pc:sldLayoutMk cId="1302266631" sldId="2147483671"/>
              <ac:spMk id="6" creationId="{00000000-0000-0000-0000-000000000000}"/>
            </ac:spMkLst>
          </pc:spChg>
          <pc:spChg chg="mod">
            <ac:chgData name="Fake Test User" userId="SID-0" providerId="Test" clId="FakeClientId" dt="2019-08-02T07:50:24.991" v="18" actId="790"/>
            <ac:spMkLst>
              <pc:docMk/>
              <pc:sldMasterMk cId="946754946" sldId="2147483660"/>
              <pc:sldLayoutMk cId="1302266631" sldId="2147483671"/>
              <ac:spMk id="7" creationId="{00000000-0000-0000-0000-000000000000}"/>
            </ac:spMkLst>
          </pc:spChg>
          <pc:spChg chg="mod">
            <ac:chgData name="Fake Test User" userId="SID-0" providerId="Test" clId="FakeClientId" dt="2019-08-02T07:50:24.991" v="18" actId="790"/>
            <ac:spMkLst>
              <pc:docMk/>
              <pc:sldMasterMk cId="946754946" sldId="2147483660"/>
              <pc:sldLayoutMk cId="1302266631" sldId="2147483671"/>
              <ac:spMk id="8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939EDDF0-E385-4E7B-A78C-7D97CABDF0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D575BFFE-4A85-44EA-984D-F538D7CF15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A80C8-535F-440E-AA0E-1AA1F0916E66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A2F27037-9A1F-4071-8767-8992AD3328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3F197AF3-92B7-4C80-B4E8-9070C8AA85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6F08F-0F05-4FF1-A4A2-687DED3B701D}" type="slidenum">
              <a:rPr lang="fr-FR" noProof="1" smtClean="0"/>
              <a:t>‹N°›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41984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1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46C65A-61FB-4959-83C9-6E4B5CD9F47A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1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1"/>
              <a:t>Modifiez les styles du texte du masque</a:t>
            </a:r>
          </a:p>
          <a:p>
            <a:pPr lvl="1" rtl="0"/>
            <a:r>
              <a:rPr lang="fr-FR" noProof="1"/>
              <a:t>Deuxième niveau</a:t>
            </a:r>
          </a:p>
          <a:p>
            <a:pPr lvl="2" rtl="0"/>
            <a:r>
              <a:rPr lang="fr-FR" noProof="1"/>
              <a:t>Troisième niveau</a:t>
            </a:r>
          </a:p>
          <a:p>
            <a:pPr lvl="3" rtl="0"/>
            <a:r>
              <a:rPr lang="fr-FR" noProof="1"/>
              <a:t>Quatrième niveau</a:t>
            </a:r>
          </a:p>
          <a:p>
            <a:pPr lvl="4" rtl="0"/>
            <a:r>
              <a:rPr lang="fr-FR" noProof="1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1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fr-FR" noProof="1" dirty="0" smtClean="0"/>
              <a:t>‹N°›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noProof="1" smtClean="0"/>
              <a:t>1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noProof="1" smtClean="0"/>
              <a:t>2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881882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noProof="1" smtClean="0"/>
              <a:t>3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1327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noProof="1" smtClean="0"/>
              <a:t>4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74036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noProof="1" smtClean="0"/>
              <a:t>5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91820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noProof="1" smtClean="0"/>
              <a:t>6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856461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noProof="1" smtClean="0"/>
              <a:t>7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72573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noProof="1" smtClean="0"/>
              <a:t>8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517599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noProof="1"/>
              <a:t>En mode Diaporama, cliquez sur la flèche pour accéder au Centre de prise en main de PowerPoint.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fr-FR" noProof="1" smtClean="0"/>
              <a:t>9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85119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1" smtClean="0"/>
              <a:t>Modifiez le style des sous-titres du masque</a:t>
            </a:r>
            <a:endParaRPr lang="fr-FR" noProof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77023D-EB21-4259-80AC-48A788C55EA1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  <p:sp>
        <p:nvSpPr>
          <p:cNvPr id="8" name="Rectangle 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1"/>
              <a:t>Modifiez les styles du texte du masque</a:t>
            </a:r>
          </a:p>
          <a:p>
            <a:pPr lvl="1" rtl="0"/>
            <a:r>
              <a:rPr lang="fr-FR" noProof="1"/>
              <a:t>Deuxième niveau</a:t>
            </a:r>
          </a:p>
          <a:p>
            <a:pPr lvl="2" rtl="0"/>
            <a:r>
              <a:rPr lang="fr-FR" noProof="1"/>
              <a:t>Troisième niveau</a:t>
            </a:r>
          </a:p>
          <a:p>
            <a:pPr lvl="3" rtl="0"/>
            <a:r>
              <a:rPr lang="fr-FR" noProof="1"/>
              <a:t>Quatrième niveau</a:t>
            </a:r>
          </a:p>
          <a:p>
            <a:pPr lvl="4" rtl="0"/>
            <a:r>
              <a:rPr lang="fr-FR" noProof="1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EF757E-1FC7-49D5-AEB2-732A3E6CC1EA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  <p:sp>
        <p:nvSpPr>
          <p:cNvPr id="8" name="Rectangle 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1"/>
              <a:t>Modifiez les styles du texte du masque</a:t>
            </a:r>
          </a:p>
          <a:p>
            <a:pPr lvl="1" rtl="0"/>
            <a:r>
              <a:rPr lang="fr-FR" noProof="1"/>
              <a:t>Deuxième niveau</a:t>
            </a:r>
          </a:p>
          <a:p>
            <a:pPr lvl="2" rtl="0"/>
            <a:r>
              <a:rPr lang="fr-FR" noProof="1"/>
              <a:t>Troisième niveau</a:t>
            </a:r>
          </a:p>
          <a:p>
            <a:pPr lvl="3" rtl="0"/>
            <a:r>
              <a:rPr lang="fr-FR" noProof="1"/>
              <a:t>Quatrième niveau</a:t>
            </a:r>
          </a:p>
          <a:p>
            <a:pPr lvl="4" rtl="0"/>
            <a:r>
              <a:rPr lang="fr-FR" noProof="1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8C3719-54C4-4F10-9146-F0097BD58485}" type="datetime1">
              <a:rPr lang="fr-FR" noProof="1" dirty="0" smtClean="0"/>
              <a:t>10/05/2023</a:t>
            </a:fld>
            <a:endParaRPr lang="fr-FR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416775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1"/>
              <a:t>Modifiez les styles du texte du masque</a:t>
            </a:r>
          </a:p>
          <a:p>
            <a:pPr lvl="1" rtl="0"/>
            <a:r>
              <a:rPr lang="fr-FR" noProof="1"/>
              <a:t>Deuxième niveau</a:t>
            </a:r>
          </a:p>
          <a:p>
            <a:pPr lvl="2" rtl="0"/>
            <a:r>
              <a:rPr lang="fr-FR" noProof="1"/>
              <a:t>Troisième niveau</a:t>
            </a:r>
          </a:p>
          <a:p>
            <a:pPr lvl="3" rtl="0"/>
            <a:r>
              <a:rPr lang="fr-FR" noProof="1"/>
              <a:t>Quatrième niveau</a:t>
            </a:r>
          </a:p>
          <a:p>
            <a:pPr lvl="4" rtl="0"/>
            <a:r>
              <a:rPr lang="fr-FR" noProof="1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CAD2D-47EE-4F0A-BAF2-92133FFDB43B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  <p:sp>
        <p:nvSpPr>
          <p:cNvPr id="8" name="Rectangle 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3308" y="2402237"/>
            <a:ext cx="5269424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 noProof="1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C0A4B0-B6AE-4170-ACA7-FAB91F4CF5B0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Modifiez les styles du texte du masque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Deuxième niveau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Troisième niveau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Quatrième niveau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Modifiez les styles du texte du masque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Deuxième niveau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Troisième niveau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Quatrième niveau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7B8C0C-3F00-4B27-BB5E-7BBF8923B0AC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1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1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Modifiez les styles du texte du masque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Deuxième niveau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Troisième niveau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Quatrième niveau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89664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1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Modifiez les styles du texte du masque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Deuxième niveau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Troisième niveau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Quatrième niveau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305260-D424-4061-9197-7E7FCCF9A9AC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  <p:sp>
        <p:nvSpPr>
          <p:cNvPr id="11" name="Rectangle 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D3428-F1F3-47AB-8038-47BFC9D48AAC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4B81FF-C0CA-4DB0-A68E-10B4A2DD1BA6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Modifiez les styles du texte du masque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Deuxième niveau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Troisième niveau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Quatrième niveau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fr-FR" noProof="1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1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A5960A-B127-42D0-A79C-20A9A31ACBAB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1" smtClean="0"/>
              <a:t>Modifiez le style du titre</a:t>
            </a:r>
            <a:endParaRPr lang="fr-FR" noProof="1"/>
          </a:p>
        </p:txBody>
      </p:sp>
      <p:sp>
        <p:nvSpPr>
          <p:cNvPr id="3" name="Espace réservé d’image 2"/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1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1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7CF7A1-B77D-4115-9B56-9BEB252ABBA1}" type="datetime1">
              <a:rPr lang="fr-FR" noProof="1" smtClean="0"/>
              <a:t>10/05/2023</a:t>
            </a:fld>
            <a:endParaRPr lang="fr-FR" noProof="1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1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1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1"/>
              <a:t>Modifiez les styles du texte du masque</a:t>
            </a:r>
          </a:p>
          <a:p>
            <a:pPr lvl="1" rtl="0"/>
            <a:r>
              <a:rPr lang="fr-FR" noProof="1"/>
              <a:t>Deuxième niveau</a:t>
            </a:r>
          </a:p>
          <a:p>
            <a:pPr lvl="2" rtl="0"/>
            <a:r>
              <a:rPr lang="fr-FR" noProof="1"/>
              <a:t>Troisième niveau</a:t>
            </a:r>
          </a:p>
          <a:p>
            <a:pPr lvl="3" rtl="0"/>
            <a:r>
              <a:rPr lang="fr-FR" noProof="1"/>
              <a:t>Quatrième niveau</a:t>
            </a:r>
          </a:p>
          <a:p>
            <a:pPr lvl="4" rtl="0"/>
            <a:r>
              <a:rPr lang="fr-FR" noProof="1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D67509D-424C-4425-9A28-8396B563BC91}" type="datetime1">
              <a:rPr lang="fr-FR" noProof="1" dirty="0" smtClean="0"/>
              <a:t>10/05/2023</a:t>
            </a:fld>
            <a:endParaRPr lang="fr-FR" noProof="1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1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fr-FR" noProof="1" dirty="0" smtClean="0"/>
              <a:t>‹N°›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71604" y="307818"/>
            <a:ext cx="11814720" cy="920618"/>
          </a:xfrm>
        </p:spPr>
        <p:txBody>
          <a:bodyPr rtlCol="0">
            <a:noAutofit/>
          </a:bodyPr>
          <a:lstStyle/>
          <a:p>
            <a:pPr rtl="0"/>
            <a:r>
              <a:rPr lang="fr-FR" sz="6000" noProof="1" smtClean="0">
                <a:latin typeface="Carlito" panose="020F0502020204030204" pitchFamily="34" charset="0"/>
                <a:cs typeface="Carlito" panose="020F0502020204030204" pitchFamily="34" charset="0"/>
              </a:rPr>
              <a:t>Le cinéma est-il en perte de vitesse ?</a:t>
            </a:r>
            <a:endParaRPr lang="fr-FR" sz="6000" noProof="1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07" y="2593138"/>
            <a:ext cx="3152120" cy="31521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081"/>
            <a:ext cx="8297879" cy="55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71604" y="307818"/>
            <a:ext cx="11814720" cy="920618"/>
          </a:xfrm>
        </p:spPr>
        <p:txBody>
          <a:bodyPr rtlCol="0">
            <a:noAutofit/>
          </a:bodyPr>
          <a:lstStyle/>
          <a:p>
            <a:pPr algn="ctr" rtl="0"/>
            <a:r>
              <a:rPr lang="pt-PT" sz="4800" noProof="1" smtClean="0">
                <a:latin typeface="Carlito" panose="020F0502020204030204" pitchFamily="34" charset="0"/>
                <a:cs typeface="Carlito" panose="020F0502020204030204" pitchFamily="34" charset="0"/>
              </a:rPr>
              <a:t>Chiffres clés de 2021</a:t>
            </a:r>
            <a:endParaRPr lang="fr-FR" sz="4800" noProof="1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75" y="1324317"/>
            <a:ext cx="8300525" cy="55336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99402" y="1721278"/>
            <a:ext cx="300345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Recette aux guichets de </a:t>
            </a:r>
            <a:r>
              <a:rPr lang="pt-PT" sz="36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672,4 </a:t>
            </a:r>
            <a:r>
              <a:rPr lang="pt-PT" sz="3600" b="1" dirty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M</a:t>
            </a:r>
            <a:r>
              <a:rPr lang="pt-PT" sz="36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€</a:t>
            </a:r>
          </a:p>
          <a:p>
            <a:pPr algn="ctr"/>
            <a:r>
              <a:rPr lang="pt-PT" sz="2800" b="1" dirty="0">
                <a:latin typeface="Alef" panose="00000500000000000000" pitchFamily="2" charset="-79"/>
                <a:cs typeface="Alef" panose="00000500000000000000" pitchFamily="2" charset="-79"/>
              </a:rPr>
              <a:t>(2 fois moins qu’en 2019)</a:t>
            </a:r>
          </a:p>
        </p:txBody>
      </p:sp>
      <p:sp>
        <p:nvSpPr>
          <p:cNvPr id="8" name="Rectangle 7"/>
          <p:cNvSpPr/>
          <p:nvPr/>
        </p:nvSpPr>
        <p:spPr>
          <a:xfrm>
            <a:off x="499402" y="4584000"/>
            <a:ext cx="28791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Recette</a:t>
            </a:r>
          </a:p>
          <a:p>
            <a:pPr algn="ctr"/>
            <a:r>
              <a:rPr lang="pt-PT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moyenne</a:t>
            </a:r>
            <a:endParaRPr lang="pt-PT" sz="2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ctr"/>
            <a:r>
              <a:rPr lang="pt-PT" sz="36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7,04 €</a:t>
            </a:r>
          </a:p>
          <a:p>
            <a:pPr algn="ctr"/>
            <a:r>
              <a:rPr lang="pt-PT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par entrée</a:t>
            </a:r>
            <a:endParaRPr lang="pt-PT" sz="28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79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71604" y="307818"/>
            <a:ext cx="11814720" cy="920618"/>
          </a:xfrm>
        </p:spPr>
        <p:txBody>
          <a:bodyPr rtlCol="0">
            <a:noAutofit/>
          </a:bodyPr>
          <a:lstStyle/>
          <a:p>
            <a:pPr algn="ctr" rtl="0"/>
            <a:r>
              <a:rPr lang="fr-FR" sz="4800" noProof="1" smtClean="0">
                <a:latin typeface="Carlito" panose="020F0502020204030204" pitchFamily="34" charset="0"/>
                <a:cs typeface="Carlito" panose="020F0502020204030204" pitchFamily="34" charset="0"/>
              </a:rPr>
              <a:t>Recettes et entrées annuelles</a:t>
            </a:r>
            <a:endParaRPr lang="fr-FR" sz="4800" noProof="1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24" y="1481943"/>
            <a:ext cx="11715750" cy="5314950"/>
          </a:xfrm>
          <a:prstGeom prst="rect">
            <a:avLst/>
          </a:prstGeom>
        </p:spPr>
      </p:pic>
      <p:sp>
        <p:nvSpPr>
          <p:cNvPr id="9" name="Organigramme : Processus 8"/>
          <p:cNvSpPr/>
          <p:nvPr/>
        </p:nvSpPr>
        <p:spPr>
          <a:xfrm>
            <a:off x="11211951" y="1667023"/>
            <a:ext cx="478304" cy="4290646"/>
          </a:xfrm>
          <a:prstGeom prst="flowChartProcess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05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71604" y="307818"/>
            <a:ext cx="11814720" cy="920618"/>
          </a:xfrm>
        </p:spPr>
        <p:txBody>
          <a:bodyPr rtlCol="0">
            <a:noAutofit/>
          </a:bodyPr>
          <a:lstStyle/>
          <a:p>
            <a:pPr algn="ctr" rtl="0"/>
            <a:r>
              <a:rPr lang="fr-FR" sz="4800" noProof="1" smtClean="0">
                <a:latin typeface="Carlito" panose="020F0502020204030204" pitchFamily="34" charset="0"/>
                <a:cs typeface="Carlito" panose="020F0502020204030204" pitchFamily="34" charset="0"/>
              </a:rPr>
              <a:t>Covid-19</a:t>
            </a:r>
            <a:endParaRPr lang="fr-FR" sz="4800" noProof="1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2" b="63"/>
          <a:stretch/>
        </p:blipFill>
        <p:spPr>
          <a:xfrm>
            <a:off x="2278966" y="1338360"/>
            <a:ext cx="9913034" cy="551510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0061" y="1932495"/>
            <a:ext cx="215263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Fermeture des salles</a:t>
            </a:r>
          </a:p>
          <a:p>
            <a:pPr algn="ctr"/>
            <a:endParaRPr lang="pt-PT" sz="2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ctr"/>
            <a:r>
              <a:rPr lang="pt-PT" sz="36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2020 </a:t>
            </a:r>
          </a:p>
          <a:p>
            <a:pPr algn="ctr"/>
            <a:r>
              <a:rPr lang="pt-PT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6 mois</a:t>
            </a:r>
          </a:p>
          <a:p>
            <a:pPr algn="ctr"/>
            <a:endParaRPr lang="pt-PT" sz="2800" b="1" dirty="0" smtClean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ctr"/>
            <a:endParaRPr lang="pt-PT" sz="2800" b="1" dirty="0" smtClean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ctr"/>
            <a:r>
              <a:rPr lang="pt-PT" sz="36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2021</a:t>
            </a:r>
          </a:p>
          <a:p>
            <a:pPr algn="ctr"/>
            <a:r>
              <a:rPr lang="pt-PT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5 mois</a:t>
            </a:r>
            <a:endParaRPr lang="fr-FR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36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71604" y="307818"/>
            <a:ext cx="11814720" cy="920618"/>
          </a:xfrm>
        </p:spPr>
        <p:txBody>
          <a:bodyPr rtlCol="0">
            <a:noAutofit/>
          </a:bodyPr>
          <a:lstStyle/>
          <a:p>
            <a:pPr algn="ctr" rtl="0"/>
            <a:r>
              <a:rPr lang="fr-FR" sz="4800" noProof="1" smtClean="0">
                <a:latin typeface="Carlito" panose="020F0502020204030204" pitchFamily="34" charset="0"/>
                <a:cs typeface="Carlito" panose="020F0502020204030204" pitchFamily="34" charset="0"/>
              </a:rPr>
              <a:t>Avant Covid-19</a:t>
            </a:r>
            <a:endParaRPr lang="fr-FR" sz="4800" noProof="1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982220" y="3047936"/>
            <a:ext cx="2736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En 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2019</a:t>
            </a:r>
            <a:r>
              <a:rPr lang="fr-FR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, la</a:t>
            </a:r>
          </a:p>
          <a:p>
            <a:pPr algn="ctr"/>
            <a:r>
              <a:rPr lang="fr-FR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fréquentation augmente </a:t>
            </a:r>
            <a:r>
              <a:rPr lang="fr-FR" sz="2800" b="1" dirty="0">
                <a:latin typeface="Alef" panose="00000500000000000000" pitchFamily="2" charset="-79"/>
                <a:cs typeface="Alef" panose="00000500000000000000" pitchFamily="2" charset="-79"/>
              </a:rPr>
              <a:t>de 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6,0 %</a:t>
            </a:r>
            <a:endParaRPr lang="pt-PT" sz="3200" b="1" dirty="0">
              <a:solidFill>
                <a:schemeClr val="accent5">
                  <a:lumMod val="75000"/>
                </a:schemeClr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362"/>
            <a:ext cx="8302762" cy="55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71604" y="307818"/>
            <a:ext cx="11814720" cy="920618"/>
          </a:xfrm>
        </p:spPr>
        <p:txBody>
          <a:bodyPr rtlCol="0">
            <a:noAutofit/>
          </a:bodyPr>
          <a:lstStyle/>
          <a:p>
            <a:pPr algn="ctr" rtl="0"/>
            <a:r>
              <a:rPr lang="fr-FR" sz="4800" noProof="1" smtClean="0">
                <a:latin typeface="Carlito" panose="020F0502020204030204" pitchFamily="34" charset="0"/>
                <a:cs typeface="Carlito" panose="020F0502020204030204" pitchFamily="34" charset="0"/>
              </a:rPr>
              <a:t>Vidéo à la demande</a:t>
            </a:r>
            <a:endParaRPr lang="fr-FR" sz="4800" noProof="1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0" r="-104" b="116"/>
          <a:stretch/>
        </p:blipFill>
        <p:spPr>
          <a:xfrm>
            <a:off x="2625969" y="1329396"/>
            <a:ext cx="9566031" cy="553563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54040" y="3104206"/>
            <a:ext cx="19159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Netflix</a:t>
            </a:r>
          </a:p>
          <a:p>
            <a:pPr algn="ctr"/>
            <a:r>
              <a:rPr lang="pt-PT" sz="32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Disney +</a:t>
            </a:r>
          </a:p>
          <a:p>
            <a:pPr algn="ctr"/>
            <a:r>
              <a:rPr lang="pt-PT" sz="32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Amazon</a:t>
            </a:r>
          </a:p>
        </p:txBody>
      </p:sp>
    </p:spTree>
    <p:extLst>
      <p:ext uri="{BB962C8B-B14F-4D97-AF65-F5344CB8AC3E}">
        <p14:creationId xmlns:p14="http://schemas.microsoft.com/office/powerpoint/2010/main" val="3485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71604" y="307818"/>
            <a:ext cx="11814720" cy="920618"/>
          </a:xfrm>
        </p:spPr>
        <p:txBody>
          <a:bodyPr rtlCol="0">
            <a:noAutofit/>
          </a:bodyPr>
          <a:lstStyle/>
          <a:p>
            <a:pPr algn="ctr" rtl="0"/>
            <a:r>
              <a:rPr lang="fr-FR" sz="4800" noProof="1" smtClean="0">
                <a:latin typeface="Carlito" panose="020F0502020204030204" pitchFamily="34" charset="0"/>
                <a:cs typeface="Carlito" panose="020F0502020204030204" pitchFamily="34" charset="0"/>
              </a:rPr>
              <a:t>Offre</a:t>
            </a:r>
            <a:r>
              <a:rPr lang="fr-FR" sz="4800" noProof="1" smtClean="0">
                <a:latin typeface="Carlito" panose="020F0502020204030204" pitchFamily="34" charset="0"/>
                <a:cs typeface="Carlito" panose="020F0502020204030204" pitchFamily="34" charset="0"/>
              </a:rPr>
              <a:t> de films</a:t>
            </a:r>
            <a:endParaRPr lang="fr-FR" sz="4800" noProof="1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82620" y="2689450"/>
            <a:ext cx="2809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6 191 </a:t>
            </a:r>
            <a:r>
              <a:rPr lang="fr-FR" sz="2800" b="1" dirty="0">
                <a:latin typeface="Alef" panose="00000500000000000000" pitchFamily="2" charset="-79"/>
                <a:cs typeface="Alef" panose="00000500000000000000" pitchFamily="2" charset="-79"/>
              </a:rPr>
              <a:t>films</a:t>
            </a:r>
          </a:p>
          <a:p>
            <a:pPr algn="ctr"/>
            <a:r>
              <a:rPr lang="fr-FR" sz="2800" b="1" dirty="0">
                <a:latin typeface="Alef" panose="00000500000000000000" pitchFamily="2" charset="-79"/>
                <a:cs typeface="Alef" panose="00000500000000000000" pitchFamily="2" charset="-79"/>
              </a:rPr>
              <a:t>projetés en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fr-FR" sz="32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2021</a:t>
            </a:r>
          </a:p>
          <a:p>
            <a:pPr algn="ctr"/>
            <a:endParaRPr lang="fr-FR" sz="3200" b="1" dirty="0" smtClean="0">
              <a:solidFill>
                <a:schemeClr val="accent5">
                  <a:lumMod val="75000"/>
                </a:schemeClr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ctr"/>
            <a:r>
              <a:rPr lang="fr-FR" sz="2400" b="1" dirty="0">
                <a:latin typeface="Alef" panose="00000500000000000000" pitchFamily="2" charset="-79"/>
                <a:cs typeface="Alef" panose="00000500000000000000" pitchFamily="2" charset="-79"/>
              </a:rPr>
              <a:t>c</a:t>
            </a:r>
            <a:r>
              <a:rPr lang="fr-FR" sz="2400" b="1" dirty="0" smtClean="0">
                <a:latin typeface="Alef" panose="00000500000000000000" pitchFamily="2" charset="-79"/>
                <a:cs typeface="Alef" panose="00000500000000000000" pitchFamily="2" charset="-79"/>
              </a:rPr>
              <a:t>ontre</a:t>
            </a:r>
          </a:p>
          <a:p>
            <a:pPr algn="ctr"/>
            <a:r>
              <a:rPr lang="fr-FR" sz="2400" b="1" dirty="0" smtClean="0">
                <a:latin typeface="Alef" panose="00000500000000000000" pitchFamily="2" charset="-79"/>
                <a:cs typeface="Alef" panose="00000500000000000000" pitchFamily="2" charset="-79"/>
              </a:rPr>
              <a:t>5 </a:t>
            </a:r>
            <a:r>
              <a:rPr lang="fr-FR" sz="2400" b="1" dirty="0">
                <a:latin typeface="Alef" panose="00000500000000000000" pitchFamily="2" charset="-79"/>
                <a:cs typeface="Alef" panose="00000500000000000000" pitchFamily="2" charset="-79"/>
              </a:rPr>
              <a:t>743 en 2020 </a:t>
            </a:r>
            <a:endParaRPr lang="fr-FR" sz="2400" b="1" dirty="0" smtClean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ctr"/>
            <a:r>
              <a:rPr lang="fr-FR" sz="2400" b="1" dirty="0" smtClean="0">
                <a:latin typeface="Alef" panose="00000500000000000000" pitchFamily="2" charset="-79"/>
                <a:cs typeface="Alef" panose="00000500000000000000" pitchFamily="2" charset="-79"/>
              </a:rPr>
              <a:t>et </a:t>
            </a:r>
            <a:r>
              <a:rPr lang="fr-FR" sz="2400" b="1" dirty="0">
                <a:latin typeface="Alef" panose="00000500000000000000" pitchFamily="2" charset="-79"/>
                <a:cs typeface="Alef" panose="00000500000000000000" pitchFamily="2" charset="-79"/>
              </a:rPr>
              <a:t>8 210 en </a:t>
            </a:r>
            <a:r>
              <a:rPr lang="fr-FR" sz="2400" b="1" dirty="0" smtClean="0">
                <a:latin typeface="Alef" panose="00000500000000000000" pitchFamily="2" charset="-79"/>
                <a:cs typeface="Alef" panose="00000500000000000000" pitchFamily="2" charset="-79"/>
              </a:rPr>
              <a:t>2019</a:t>
            </a:r>
            <a:endParaRPr lang="pt-PT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505" y="1321669"/>
            <a:ext cx="8304496" cy="55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88640" y="307818"/>
            <a:ext cx="11814720" cy="920618"/>
          </a:xfrm>
        </p:spPr>
        <p:txBody>
          <a:bodyPr rtlCol="0">
            <a:noAutofit/>
          </a:bodyPr>
          <a:lstStyle/>
          <a:p>
            <a:pPr algn="ctr" rtl="0"/>
            <a:r>
              <a:rPr lang="fr-FR" sz="4800" noProof="1" smtClean="0">
                <a:latin typeface="Carlito" panose="020F0502020204030204" pitchFamily="34" charset="0"/>
                <a:cs typeface="Carlito" panose="020F0502020204030204" pitchFamily="34" charset="0"/>
              </a:rPr>
              <a:t>Prix d’une place</a:t>
            </a:r>
            <a:endParaRPr lang="fr-FR" sz="4800" noProof="1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820442" y="2062625"/>
            <a:ext cx="28092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lef" panose="00000500000000000000" pitchFamily="2" charset="-79"/>
                <a:cs typeface="Alef" panose="00000500000000000000" pitchFamily="2" charset="-79"/>
              </a:rPr>
              <a:t>P</a:t>
            </a:r>
            <a:r>
              <a:rPr lang="fr-FR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rix moyen </a:t>
            </a:r>
          </a:p>
          <a:p>
            <a:pPr algn="ctr"/>
            <a:r>
              <a:rPr lang="fr-FR" sz="32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6,63 € </a:t>
            </a:r>
            <a:r>
              <a:rPr lang="fr-FR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par place </a:t>
            </a:r>
            <a:r>
              <a:rPr lang="fr-FR" sz="2800" b="1" dirty="0">
                <a:latin typeface="Alef" panose="00000500000000000000" pitchFamily="2" charset="-79"/>
                <a:cs typeface="Alef" panose="00000500000000000000" pitchFamily="2" charset="-79"/>
              </a:rPr>
              <a:t>en</a:t>
            </a:r>
            <a:r>
              <a:rPr lang="fr-FR" sz="3200" b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fr-FR" sz="32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2020</a:t>
            </a:r>
            <a:endParaRPr lang="pt-PT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132"/>
            <a:ext cx="8288802" cy="55258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1520" y="4404919"/>
            <a:ext cx="291814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Alef" panose="00000500000000000000" pitchFamily="2" charset="-79"/>
                <a:cs typeface="Alef" panose="00000500000000000000" pitchFamily="2" charset="-79"/>
              </a:rPr>
              <a:t>R</a:t>
            </a:r>
            <a:r>
              <a:rPr lang="fr-FR" sz="2400" b="1" dirty="0" smtClean="0">
                <a:latin typeface="Alef" panose="00000500000000000000" pitchFamily="2" charset="-79"/>
                <a:cs typeface="Alef" panose="00000500000000000000" pitchFamily="2" charset="-79"/>
              </a:rPr>
              <a:t>este</a:t>
            </a:r>
            <a:r>
              <a:rPr lang="fr-FR" sz="2400" b="1" dirty="0">
                <a:latin typeface="Alef" panose="00000500000000000000" pitchFamily="2" charset="-79"/>
                <a:cs typeface="Alef" panose="00000500000000000000" pitchFamily="2" charset="-79"/>
              </a:rPr>
              <a:t> la sortie la 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moins </a:t>
            </a:r>
            <a:r>
              <a:rPr lang="fr-FR" sz="32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chère</a:t>
            </a:r>
          </a:p>
          <a:p>
            <a:pPr algn="ctr"/>
            <a:r>
              <a:rPr lang="fr-FR" sz="2400" b="1" dirty="0">
                <a:latin typeface="Alef" panose="00000500000000000000" pitchFamily="2" charset="-79"/>
                <a:cs typeface="Alef" panose="00000500000000000000" pitchFamily="2" charset="-79"/>
              </a:rPr>
              <a:t>(expos</a:t>
            </a:r>
            <a:r>
              <a:rPr lang="fr-FR" sz="2400" b="1" dirty="0" smtClean="0">
                <a:latin typeface="Alef" panose="00000500000000000000" pitchFamily="2" charset="-79"/>
                <a:cs typeface="Alef" panose="00000500000000000000" pitchFamily="2" charset="-79"/>
              </a:rPr>
              <a:t>, théâtres, concerts)</a:t>
            </a:r>
            <a:r>
              <a:rPr lang="fr-FR" sz="2400" b="1" dirty="0">
                <a:latin typeface="Alef" panose="00000500000000000000" pitchFamily="2" charset="-79"/>
                <a:cs typeface="Alef" panose="00000500000000000000" pitchFamily="2" charset="-79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65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75" y="668172"/>
            <a:ext cx="3270040" cy="32700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72929" y="1795360"/>
            <a:ext cx="58802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accent5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Conclusion: </a:t>
            </a:r>
          </a:p>
          <a:p>
            <a:pPr algn="ctr"/>
            <a:r>
              <a:rPr lang="fr-FR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Film </a:t>
            </a:r>
            <a:r>
              <a:rPr lang="fr-FR" sz="2800" b="1" dirty="0" err="1" smtClean="0">
                <a:latin typeface="Alef" panose="00000500000000000000" pitchFamily="2" charset="-79"/>
                <a:cs typeface="Alef" panose="00000500000000000000" pitchFamily="2" charset="-79"/>
              </a:rPr>
              <a:t>is</a:t>
            </a:r>
            <a:r>
              <a:rPr lang="fr-FR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 not </a:t>
            </a:r>
            <a:r>
              <a:rPr lang="fr-FR" sz="2800" b="1" dirty="0" err="1" smtClean="0">
                <a:latin typeface="Alef" panose="00000500000000000000" pitchFamily="2" charset="-79"/>
                <a:cs typeface="Alef" panose="00000500000000000000" pitchFamily="2" charset="-79"/>
              </a:rPr>
              <a:t>dead</a:t>
            </a:r>
            <a:r>
              <a:rPr lang="fr-FR" sz="2800" b="1" dirty="0" smtClean="0">
                <a:latin typeface="Alef" panose="00000500000000000000" pitchFamily="2" charset="-79"/>
                <a:cs typeface="Alef" panose="00000500000000000000" pitchFamily="2" charset="-79"/>
              </a:rPr>
              <a:t>!</a:t>
            </a:r>
            <a:endParaRPr lang="fr-FR" sz="2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57"/>
          <a:stretch/>
        </p:blipFill>
        <p:spPr>
          <a:xfrm>
            <a:off x="0" y="4255477"/>
            <a:ext cx="12192000" cy="26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0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cBienven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5909688_TF02923944" id="{CB21A36E-157F-4161-A4D8-6B2A99229A11}" vid="{25CD5337-C292-402C-8D76-AB41C926D93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0C04F-E7AC-41AB-9C6D-1B1BB88BFF7F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4873beb7-5857-4685-be1f-d57550cc96cc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Bienvenue dans PowerPoint</Template>
  <TotalTime>233</TotalTime>
  <Words>132</Words>
  <Application>Microsoft Office PowerPoint</Application>
  <PresentationFormat>Grand écran</PresentationFormat>
  <Paragraphs>49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Alef</vt:lpstr>
      <vt:lpstr>Arial</vt:lpstr>
      <vt:lpstr>Calibri</vt:lpstr>
      <vt:lpstr>Carlito</vt:lpstr>
      <vt:lpstr>Segoe UI</vt:lpstr>
      <vt:lpstr>Segoe UI Light</vt:lpstr>
      <vt:lpstr>DocBienvenue</vt:lpstr>
      <vt:lpstr>Le cinéma est-il en perte de vitesse ?</vt:lpstr>
      <vt:lpstr>Chiffres clés de 2021</vt:lpstr>
      <vt:lpstr>Recettes et entrées annuelles</vt:lpstr>
      <vt:lpstr>Covid-19</vt:lpstr>
      <vt:lpstr>Avant Covid-19</vt:lpstr>
      <vt:lpstr>Vidéo à la demande</vt:lpstr>
      <vt:lpstr>Offre de films</vt:lpstr>
      <vt:lpstr>Prix d’une place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cinéma est-il en  perte de vitesse ?</dc:title>
  <dc:creator>Compte Microsoft</dc:creator>
  <cp:keywords/>
  <cp:lastModifiedBy>Compte Microsoft</cp:lastModifiedBy>
  <cp:revision>19</cp:revision>
  <dcterms:created xsi:type="dcterms:W3CDTF">2023-05-10T22:34:09Z</dcterms:created>
  <dcterms:modified xsi:type="dcterms:W3CDTF">2023-05-11T02:27:52Z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